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7" r:id="rId1"/>
  </p:sldMasterIdLst>
  <p:sldIdLst>
    <p:sldId id="256" r:id="rId2"/>
    <p:sldId id="262" r:id="rId3"/>
    <p:sldId id="263" r:id="rId4"/>
    <p:sldId id="258" r:id="rId5"/>
    <p:sldId id="264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5" autoAdjust="0"/>
    <p:restoredTop sz="94660"/>
  </p:normalViewPr>
  <p:slideViewPr>
    <p:cSldViewPr snapToGrid="0">
      <p:cViewPr varScale="1">
        <p:scale>
          <a:sx n="97" d="100"/>
          <a:sy n="97" d="100"/>
        </p:scale>
        <p:origin x="-480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21487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7334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03686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470621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301446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321598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35242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342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216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598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110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747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836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0747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4803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112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296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smtClean="0"/>
              <a:t>04.12.2013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‹nr›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7473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  <p:sldLayoutId id="2147483754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jpg"/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GPW Analizer	</a:t>
            </a:r>
            <a:endParaRPr lang="pl-PL" dirty="0">
              <a:latin typeface="Varela"/>
              <a:cs typeface="Varel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FINAL</a:t>
            </a:r>
            <a:r>
              <a:rPr lang="pl-PL" dirty="0" smtClean="0">
                <a:latin typeface="Varela"/>
                <a:cs typeface="Varela"/>
              </a:rPr>
              <a:t> </a:t>
            </a:r>
            <a:r>
              <a:rPr lang="pl-PL" dirty="0" smtClean="0">
                <a:latin typeface="Varela"/>
                <a:cs typeface="Varela"/>
              </a:rPr>
              <a:t>RETROSPECTIVE</a:t>
            </a:r>
            <a:endParaRPr lang="pl-PL" dirty="0">
              <a:latin typeface="Varela"/>
              <a:cs typeface="Varela"/>
            </a:endParaRPr>
          </a:p>
        </p:txBody>
      </p:sp>
      <p:sp>
        <p:nvSpPr>
          <p:cNvPr id="4" name="TextBox 3"/>
          <p:cNvSpPr txBox="1"/>
          <p:nvPr/>
        </p:nvSpPr>
        <p:spPr>
          <a:xfrm rot="10800000" flipH="1" flipV="1">
            <a:off x="7439606" y="3577052"/>
            <a:ext cx="39980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>
                <a:latin typeface="Varela"/>
                <a:cs typeface="Varela"/>
              </a:rPr>
              <a:t>Tomasz Kopacki</a:t>
            </a:r>
          </a:p>
          <a:p>
            <a:r>
              <a:rPr lang="pl-PL" dirty="0">
                <a:latin typeface="Varela"/>
                <a:cs typeface="Varela"/>
              </a:rPr>
              <a:t>	</a:t>
            </a:r>
            <a:r>
              <a:rPr lang="pl-PL" dirty="0" smtClean="0">
                <a:latin typeface="Varela"/>
                <a:cs typeface="Varela"/>
              </a:rPr>
              <a:t>Bartosz Kotrys</a:t>
            </a:r>
          </a:p>
          <a:p>
            <a:r>
              <a:rPr lang="pl-PL" dirty="0">
                <a:latin typeface="Varela"/>
                <a:cs typeface="Varela"/>
              </a:rPr>
              <a:t>	</a:t>
            </a:r>
            <a:r>
              <a:rPr lang="pl-PL" dirty="0" smtClean="0">
                <a:latin typeface="Varela"/>
                <a:cs typeface="Varela"/>
              </a:rPr>
              <a:t>	Maciej Skrzypiński</a:t>
            </a:r>
          </a:p>
          <a:p>
            <a:r>
              <a:rPr lang="pl-PL" dirty="0">
                <a:latin typeface="Varela"/>
                <a:cs typeface="Varela"/>
              </a:rPr>
              <a:t>	</a:t>
            </a:r>
            <a:r>
              <a:rPr lang="pl-PL" dirty="0" smtClean="0">
                <a:latin typeface="Varela"/>
                <a:cs typeface="Varela"/>
              </a:rPr>
              <a:t>		Paweł Szymankiewicz</a:t>
            </a:r>
            <a:endParaRPr lang="pl-PL" dirty="0">
              <a:latin typeface="Varela"/>
              <a:cs typeface="Varela"/>
            </a:endParaRPr>
          </a:p>
        </p:txBody>
      </p:sp>
    </p:spTree>
    <p:extLst>
      <p:ext uri="{BB962C8B-B14F-4D97-AF65-F5344CB8AC3E}">
        <p14:creationId xmlns:p14="http://schemas.microsoft.com/office/powerpoint/2010/main" val="141295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Założenia </a:t>
            </a:r>
            <a:r>
              <a:rPr lang="pl-PL" dirty="0" smtClean="0">
                <a:latin typeface="Varela"/>
                <a:cs typeface="Varela"/>
              </a:rPr>
              <a:t>czwartego Sprintu</a:t>
            </a:r>
            <a:r>
              <a:rPr lang="pl-PL" dirty="0" smtClean="0">
                <a:latin typeface="Varela"/>
                <a:cs typeface="Varela"/>
              </a:rPr>
              <a:t>	</a:t>
            </a:r>
            <a:endParaRPr lang="pl-PL" dirty="0">
              <a:latin typeface="Varela"/>
              <a:cs typeface="Varel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785267"/>
            <a:ext cx="8946541" cy="4631575"/>
          </a:xfrm>
        </p:spPr>
        <p:txBody>
          <a:bodyPr/>
          <a:lstStyle/>
          <a:p>
            <a:r>
              <a:rPr lang="pl-PL" dirty="0">
                <a:latin typeface="Varela"/>
                <a:cs typeface="Varela"/>
              </a:rPr>
              <a:t>Ściana użytkownika – Logika biznesowa</a:t>
            </a:r>
          </a:p>
          <a:p>
            <a:r>
              <a:rPr lang="pl-PL" dirty="0">
                <a:latin typeface="Varela"/>
                <a:cs typeface="Varela"/>
              </a:rPr>
              <a:t>Wiadomości prywatne – Logika biznesowa</a:t>
            </a:r>
          </a:p>
          <a:p>
            <a:r>
              <a:rPr lang="pl-PL" dirty="0">
                <a:latin typeface="Varela"/>
                <a:cs typeface="Varela"/>
              </a:rPr>
              <a:t>WEKA – Znalezienie najlepszego modelu</a:t>
            </a:r>
          </a:p>
          <a:p>
            <a:r>
              <a:rPr lang="pl-PL" dirty="0">
                <a:latin typeface="Varela"/>
                <a:cs typeface="Varela"/>
              </a:rPr>
              <a:t>Profil użytkownika</a:t>
            </a:r>
          </a:p>
          <a:p>
            <a:r>
              <a:rPr lang="pl-PL" dirty="0">
                <a:latin typeface="Varela"/>
                <a:cs typeface="Varela"/>
              </a:rPr>
              <a:t>Testy jednostkowe i regresyjne</a:t>
            </a:r>
          </a:p>
          <a:p>
            <a:r>
              <a:rPr lang="pl-PL" dirty="0" smtClean="0">
                <a:latin typeface="Varela"/>
                <a:cs typeface="Varela"/>
              </a:rPr>
              <a:t>Wodotryski:</a:t>
            </a:r>
          </a:p>
          <a:p>
            <a:pPr lvl="1"/>
            <a:r>
              <a:rPr lang="pl-PL" dirty="0" smtClean="0">
                <a:latin typeface="Varela"/>
                <a:cs typeface="Varela"/>
              </a:rPr>
              <a:t>Kalkulator</a:t>
            </a:r>
          </a:p>
          <a:p>
            <a:pPr lvl="1"/>
            <a:r>
              <a:rPr lang="pl-PL" dirty="0" smtClean="0">
                <a:latin typeface="Varela"/>
                <a:cs typeface="Varela"/>
              </a:rPr>
              <a:t>Demo</a:t>
            </a:r>
            <a:endParaRPr lang="pl-PL" dirty="0">
              <a:latin typeface="Varela"/>
              <a:cs typeface="Varela"/>
            </a:endParaRPr>
          </a:p>
          <a:p>
            <a:pPr marL="0" indent="0">
              <a:buNone/>
            </a:pPr>
            <a:endParaRPr lang="pl-PL" dirty="0">
              <a:latin typeface="Varela"/>
              <a:cs typeface="Varela"/>
            </a:endParaRPr>
          </a:p>
        </p:txBody>
      </p:sp>
      <p:pic>
        <p:nvPicPr>
          <p:cNvPr id="6" name="Obraz 5" descr="Clipboard@Hig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471" y="1288501"/>
            <a:ext cx="2629880" cy="3765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599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Założenia </a:t>
            </a:r>
            <a:r>
              <a:rPr lang="pl-PL" dirty="0" smtClean="0">
                <a:latin typeface="Varela"/>
                <a:cs typeface="Varela"/>
              </a:rPr>
              <a:t>czwartego Sprintu</a:t>
            </a:r>
            <a:r>
              <a:rPr lang="pl-PL" dirty="0" smtClean="0">
                <a:latin typeface="Varela"/>
                <a:cs typeface="Varela"/>
              </a:rPr>
              <a:t>	</a:t>
            </a:r>
            <a:endParaRPr lang="pl-PL" dirty="0">
              <a:latin typeface="Varela"/>
              <a:cs typeface="Varel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1785267"/>
            <a:ext cx="8946541" cy="4631575"/>
          </a:xfrm>
        </p:spPr>
        <p:txBody>
          <a:bodyPr/>
          <a:lstStyle/>
          <a:p>
            <a:r>
              <a:rPr lang="pl-PL" dirty="0">
                <a:solidFill>
                  <a:schemeClr val="accent1"/>
                </a:solidFill>
                <a:latin typeface="Varela"/>
                <a:cs typeface="Varela"/>
              </a:rPr>
              <a:t>Ściana użytkownika – Logika biznesowa</a:t>
            </a:r>
          </a:p>
          <a:p>
            <a:r>
              <a:rPr lang="pl-PL" dirty="0">
                <a:solidFill>
                  <a:srgbClr val="7ECD37"/>
                </a:solidFill>
                <a:latin typeface="Varela"/>
                <a:cs typeface="Varela"/>
              </a:rPr>
              <a:t>Wiadomości prywatne – Logika biznesowa</a:t>
            </a:r>
          </a:p>
          <a:p>
            <a:r>
              <a:rPr lang="pl-PL" dirty="0">
                <a:solidFill>
                  <a:srgbClr val="7ECD37"/>
                </a:solidFill>
                <a:latin typeface="Varela"/>
                <a:cs typeface="Varela"/>
              </a:rPr>
              <a:t>WEKA – Znalezienie najlepszego modelu</a:t>
            </a:r>
          </a:p>
          <a:p>
            <a:r>
              <a:rPr lang="pl-PL" dirty="0">
                <a:solidFill>
                  <a:srgbClr val="7ECD37"/>
                </a:solidFill>
                <a:latin typeface="Varela"/>
                <a:cs typeface="Varela"/>
              </a:rPr>
              <a:t>Profil użytkownika</a:t>
            </a:r>
          </a:p>
          <a:p>
            <a:r>
              <a:rPr lang="pl-PL" dirty="0">
                <a:solidFill>
                  <a:srgbClr val="7ECD37"/>
                </a:solidFill>
                <a:latin typeface="Varela"/>
                <a:cs typeface="Varela"/>
              </a:rPr>
              <a:t>Testy jednostkowe i regresyjne</a:t>
            </a:r>
          </a:p>
          <a:p>
            <a:r>
              <a:rPr lang="pl-PL" dirty="0">
                <a:solidFill>
                  <a:srgbClr val="7ECD37"/>
                </a:solidFill>
                <a:latin typeface="Varela"/>
                <a:cs typeface="Varela"/>
              </a:rPr>
              <a:t>Wodotryski:</a:t>
            </a:r>
          </a:p>
          <a:p>
            <a:pPr lvl="1"/>
            <a:r>
              <a:rPr lang="pl-PL" dirty="0">
                <a:solidFill>
                  <a:srgbClr val="7ECD37"/>
                </a:solidFill>
                <a:latin typeface="Varela"/>
                <a:cs typeface="Varela"/>
              </a:rPr>
              <a:t>Kalkulator</a:t>
            </a:r>
          </a:p>
          <a:p>
            <a:pPr lvl="1"/>
            <a:r>
              <a:rPr lang="pl-PL" dirty="0">
                <a:solidFill>
                  <a:srgbClr val="7ECD37"/>
                </a:solidFill>
                <a:latin typeface="Varela"/>
                <a:cs typeface="Varela"/>
              </a:rPr>
              <a:t>Demo</a:t>
            </a:r>
            <a:endParaRPr lang="pl-PL" dirty="0">
              <a:solidFill>
                <a:srgbClr val="7ECD37"/>
              </a:solidFill>
              <a:latin typeface="Varela"/>
              <a:cs typeface="Varela"/>
            </a:endParaRPr>
          </a:p>
        </p:txBody>
      </p:sp>
      <p:pic>
        <p:nvPicPr>
          <p:cNvPr id="5" name="Obraz 4" descr="Certificate@Hig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3401" y="1605957"/>
            <a:ext cx="2525782" cy="368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3870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Ostatnie dni produkcji…</a:t>
            </a:r>
            <a:endParaRPr lang="pl-PL" dirty="0">
              <a:latin typeface="Varela"/>
              <a:cs typeface="Varel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652463" y="4104202"/>
            <a:ext cx="2940050" cy="576263"/>
          </a:xfrm>
        </p:spPr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Dzień 61</a:t>
            </a:r>
            <a:endParaRPr lang="pl-PL" dirty="0">
              <a:latin typeface="Varela"/>
              <a:cs typeface="Varela"/>
            </a:endParaRPr>
          </a:p>
        </p:txBody>
      </p:sp>
      <p:sp>
        <p:nvSpPr>
          <p:cNvPr id="7" name="Symbol zastępczy tekstu 6"/>
          <p:cNvSpPr>
            <a:spLocks noGrp="1"/>
          </p:cNvSpPr>
          <p:nvPr>
            <p:ph type="body" sz="half" idx="18"/>
          </p:nvPr>
        </p:nvSpPr>
        <p:spPr>
          <a:xfrm>
            <a:off x="652463" y="4667370"/>
            <a:ext cx="2940050" cy="1643953"/>
          </a:xfrm>
        </p:spPr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Wprowadzanie ostatnich funkcjonalności.</a:t>
            </a:r>
            <a:endParaRPr lang="pl-PL" dirty="0">
              <a:latin typeface="Varela"/>
              <a:cs typeface="Varela"/>
            </a:endParaRP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quarter" idx="3"/>
          </p:nvPr>
        </p:nvSpPr>
        <p:spPr>
          <a:xfrm>
            <a:off x="3889375" y="4104202"/>
            <a:ext cx="2930525" cy="576262"/>
          </a:xfrm>
        </p:spPr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Dzień 62</a:t>
            </a:r>
            <a:endParaRPr lang="pl-PL" dirty="0">
              <a:latin typeface="Varela"/>
              <a:cs typeface="Varela"/>
            </a:endParaRPr>
          </a:p>
        </p:txBody>
      </p:sp>
      <p:sp>
        <p:nvSpPr>
          <p:cNvPr id="8" name="Symbol zastępczy tekstu 7"/>
          <p:cNvSpPr>
            <a:spLocks noGrp="1"/>
          </p:cNvSpPr>
          <p:nvPr>
            <p:ph type="body" sz="half" idx="19"/>
          </p:nvPr>
        </p:nvSpPr>
        <p:spPr>
          <a:xfrm>
            <a:off x="3888022" y="4680463"/>
            <a:ext cx="2934406" cy="1180344"/>
          </a:xfrm>
        </p:spPr>
        <p:txBody>
          <a:bodyPr>
            <a:normAutofit/>
          </a:bodyPr>
          <a:lstStyle/>
          <a:p>
            <a:r>
              <a:rPr lang="pl-PL" dirty="0" smtClean="0">
                <a:latin typeface="Varela"/>
                <a:cs typeface="Varela"/>
              </a:rPr>
              <a:t>Walka z błędami.</a:t>
            </a:r>
            <a:endParaRPr lang="pl-PL" dirty="0">
              <a:latin typeface="Varela"/>
              <a:cs typeface="Varela"/>
            </a:endParaRP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13"/>
          </p:nvPr>
        </p:nvSpPr>
        <p:spPr>
          <a:xfrm>
            <a:off x="7124700" y="4117296"/>
            <a:ext cx="2932113" cy="576262"/>
          </a:xfrm>
        </p:spPr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Dzień 63</a:t>
            </a:r>
            <a:endParaRPr lang="pl-PL" dirty="0" smtClean="0">
              <a:latin typeface="Varela"/>
              <a:cs typeface="Varela"/>
            </a:endParaRPr>
          </a:p>
        </p:txBody>
      </p:sp>
      <p:sp>
        <p:nvSpPr>
          <p:cNvPr id="9" name="Symbol zastępczy tekstu 8"/>
          <p:cNvSpPr>
            <a:spLocks noGrp="1"/>
          </p:cNvSpPr>
          <p:nvPr>
            <p:ph type="body" sz="half" idx="20"/>
          </p:nvPr>
        </p:nvSpPr>
        <p:spPr>
          <a:xfrm>
            <a:off x="7124575" y="4693555"/>
            <a:ext cx="2935997" cy="1309925"/>
          </a:xfrm>
        </p:spPr>
        <p:txBody>
          <a:bodyPr>
            <a:normAutofit/>
          </a:bodyPr>
          <a:lstStyle/>
          <a:p>
            <a:r>
              <a:rPr lang="pl-PL" dirty="0" smtClean="0">
                <a:latin typeface="Varela"/>
                <a:cs typeface="Varela"/>
              </a:rPr>
              <a:t>Walka z samym sobą </a:t>
            </a:r>
            <a:r>
              <a:rPr lang="pl-PL" dirty="0" smtClean="0">
                <a:latin typeface="Varela"/>
                <a:cs typeface="Varela"/>
                <a:sym typeface="Wingdings"/>
              </a:rPr>
              <a:t> i zamknięciem projektu.</a:t>
            </a:r>
            <a:endParaRPr lang="pl-PL" dirty="0">
              <a:latin typeface="Varela"/>
              <a:cs typeface="Varela"/>
            </a:endParaRPr>
          </a:p>
        </p:txBody>
      </p:sp>
      <p:pic>
        <p:nvPicPr>
          <p:cNvPr id="12" name="Symbol zastępczy obrazu 11" descr="IMAG0400.jpg"/>
          <p:cNvPicPr>
            <a:picLocks noGrp="1" noChangeAspect="1"/>
          </p:cNvPicPr>
          <p:nvPr>
            <p:ph type="pic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8" t="18558" r="17485" b="8601"/>
          <a:stretch/>
        </p:blipFill>
        <p:spPr>
          <a:xfrm>
            <a:off x="652463" y="2121233"/>
            <a:ext cx="2940050" cy="1979200"/>
          </a:xfrm>
        </p:spPr>
      </p:pic>
      <p:pic>
        <p:nvPicPr>
          <p:cNvPr id="17" name="Symbol zastępczy obrazu 16" descr="IMAG0401.jpg"/>
          <p:cNvPicPr>
            <a:picLocks noGrp="1" noChangeAspect="1"/>
          </p:cNvPicPr>
          <p:nvPr>
            <p:ph type="pic" idx="2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7" b="6574"/>
          <a:stretch/>
        </p:blipFill>
        <p:spPr>
          <a:xfrm>
            <a:off x="3889374" y="2121232"/>
            <a:ext cx="2930525" cy="1979200"/>
          </a:xfrm>
        </p:spPr>
      </p:pic>
      <p:pic>
        <p:nvPicPr>
          <p:cNvPr id="18" name="Symbol zastępczy obrazu 17" descr="IMAG0402.jpg"/>
          <p:cNvPicPr>
            <a:picLocks noGrp="1" noChangeAspect="1"/>
          </p:cNvPicPr>
          <p:nvPr>
            <p:ph type="pic" idx="2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1" b="6596"/>
          <a:stretch/>
        </p:blipFill>
        <p:spPr>
          <a:xfrm>
            <a:off x="7124699" y="2134326"/>
            <a:ext cx="2932113" cy="1979200"/>
          </a:xfrm>
        </p:spPr>
      </p:pic>
    </p:spTree>
    <p:extLst>
      <p:ext uri="{BB962C8B-B14F-4D97-AF65-F5344CB8AC3E}">
        <p14:creationId xmlns:p14="http://schemas.microsoft.com/office/powerpoint/2010/main" val="3940729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Wielki finał!</a:t>
            </a:r>
            <a:endParaRPr lang="pl-PL" dirty="0">
              <a:latin typeface="Varela"/>
              <a:cs typeface="Varela"/>
            </a:endParaRPr>
          </a:p>
        </p:txBody>
      </p:sp>
      <p:sp>
        <p:nvSpPr>
          <p:cNvPr id="11" name="Symbol zastępczy tekstu 10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1169982"/>
          </a:xfrm>
        </p:spPr>
        <p:txBody>
          <a:bodyPr/>
          <a:lstStyle/>
          <a:p>
            <a:r>
              <a:rPr lang="pl-PL" dirty="0" smtClean="0"/>
              <a:t>Spektakularne otwarcie szampana.</a:t>
            </a:r>
            <a:endParaRPr lang="pl-PL" dirty="0"/>
          </a:p>
        </p:txBody>
      </p:sp>
      <p:pic>
        <p:nvPicPr>
          <p:cNvPr id="20" name="Symbol zastępczy obrazu 19" descr="finish-1.jpg"/>
          <p:cNvPicPr>
            <a:picLocks noGrp="1" noChangeAspect="1"/>
          </p:cNvPicPr>
          <p:nvPr>
            <p:ph type="pic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87" b="4687"/>
          <a:stretch>
            <a:fillRect/>
          </a:stretch>
        </p:blipFill>
        <p:spPr/>
      </p:pic>
      <p:sp>
        <p:nvSpPr>
          <p:cNvPr id="12" name="Symbol zastępczy tekstu 11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l-PL" dirty="0" smtClean="0"/>
              <a:t>Toast.</a:t>
            </a:r>
            <a:endParaRPr lang="pl-PL" dirty="0"/>
          </a:p>
        </p:txBody>
      </p:sp>
      <p:pic>
        <p:nvPicPr>
          <p:cNvPr id="21" name="Symbol zastępczy obrazu 20" descr="finish-2.jpg"/>
          <p:cNvPicPr>
            <a:picLocks noGrp="1" noChangeAspect="1"/>
          </p:cNvPicPr>
          <p:nvPr>
            <p:ph type="pic" idx="2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40" b="4540"/>
          <a:stretch>
            <a:fillRect/>
          </a:stretch>
        </p:blipFill>
        <p:spPr/>
      </p:pic>
      <p:sp>
        <p:nvSpPr>
          <p:cNvPr id="13" name="Symbol zastępczy tekstu 1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l-PL" dirty="0" smtClean="0"/>
              <a:t>Do dna!</a:t>
            </a:r>
            <a:endParaRPr lang="pl-PL" dirty="0"/>
          </a:p>
        </p:txBody>
      </p:sp>
      <p:pic>
        <p:nvPicPr>
          <p:cNvPr id="22" name="Symbol zastępczy obrazu 21" descr="finish-3.jpg"/>
          <p:cNvPicPr>
            <a:picLocks noGrp="1" noChangeAspect="1"/>
          </p:cNvPicPr>
          <p:nvPr>
            <p:ph type="pic" idx="2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5" b="45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17816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Co dalej?</a:t>
            </a:r>
            <a:endParaRPr lang="pl-PL" dirty="0">
              <a:latin typeface="Varela"/>
              <a:cs typeface="Varela"/>
            </a:endParaRP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>
                <a:latin typeface="Varela"/>
                <a:cs typeface="Varela"/>
              </a:rPr>
              <a:t>Ocena zakończonej prognozy</a:t>
            </a:r>
          </a:p>
          <a:p>
            <a:r>
              <a:rPr lang="pl-PL" dirty="0" smtClean="0">
                <a:latin typeface="Varela"/>
                <a:cs typeface="Varela"/>
              </a:rPr>
              <a:t>Archiwizowanie prognoz</a:t>
            </a:r>
          </a:p>
          <a:p>
            <a:r>
              <a:rPr lang="pl-PL" dirty="0" smtClean="0">
                <a:latin typeface="Varela"/>
                <a:cs typeface="Varela"/>
              </a:rPr>
              <a:t>Poprawki drobnych błędów</a:t>
            </a:r>
          </a:p>
          <a:p>
            <a:r>
              <a:rPr lang="pl-PL" dirty="0" smtClean="0">
                <a:latin typeface="Varela"/>
                <a:cs typeface="Varela"/>
              </a:rPr>
              <a:t>Znalezienie sponsora</a:t>
            </a:r>
          </a:p>
          <a:p>
            <a:r>
              <a:rPr lang="pl-PL" dirty="0" smtClean="0">
                <a:latin typeface="Varela"/>
                <a:cs typeface="Varela"/>
              </a:rPr>
              <a:t>Zostanie milionerami </a:t>
            </a:r>
            <a:r>
              <a:rPr lang="pl-PL" dirty="0" smtClean="0">
                <a:latin typeface="Varela"/>
                <a:cs typeface="Varela"/>
                <a:sym typeface="Wingdings"/>
              </a:rPr>
              <a:t></a:t>
            </a:r>
            <a:endParaRPr lang="pl-PL" dirty="0">
              <a:latin typeface="Varela"/>
              <a:cs typeface="Varela"/>
            </a:endParaRPr>
          </a:p>
        </p:txBody>
      </p:sp>
      <p:pic>
        <p:nvPicPr>
          <p:cNvPr id="4" name="Obraz 3" descr="Calendar@Hig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5214" y="1391527"/>
            <a:ext cx="2201061" cy="408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480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2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7ECD37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235</TotalTime>
  <Words>117</Words>
  <Application>Microsoft Macintosh PowerPoint</Application>
  <PresentationFormat>Niestandardowy</PresentationFormat>
  <Paragraphs>41</Paragraphs>
  <Slides>6</Slides>
  <Notes>0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6</vt:i4>
      </vt:variant>
    </vt:vector>
  </HeadingPairs>
  <TitlesOfParts>
    <vt:vector size="7" baseType="lpstr">
      <vt:lpstr>Ion</vt:lpstr>
      <vt:lpstr>GPW Analizer </vt:lpstr>
      <vt:lpstr>Założenia czwartego Sprintu </vt:lpstr>
      <vt:lpstr>Założenia czwartego Sprintu </vt:lpstr>
      <vt:lpstr>Ostatnie dni produkcji…</vt:lpstr>
      <vt:lpstr>Wielki finał!</vt:lpstr>
      <vt:lpstr>Co dalej?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GPW Analizer </dc:title>
  <dc:creator>Tomasz Kopacki</dc:creator>
  <cp:lastModifiedBy>Paweł Szymankiewicz</cp:lastModifiedBy>
  <cp:revision>20</cp:revision>
  <dcterms:created xsi:type="dcterms:W3CDTF">2013-10-23T07:32:46Z</dcterms:created>
  <dcterms:modified xsi:type="dcterms:W3CDTF">2013-12-04T12:48:22Z</dcterms:modified>
</cp:coreProperties>
</file>

<file path=docProps/thumbnail.jpeg>
</file>